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2" r:id="rId5"/>
    <p:sldId id="263" r:id="rId6"/>
    <p:sldId id="261" r:id="rId7"/>
    <p:sldId id="259" r:id="rId8"/>
    <p:sldId id="260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5C5F-A7FC-4E70-8F3A-61A792897F1A}" type="datetimeFigureOut">
              <a:rPr lang="sk-SK" smtClean="0"/>
              <a:t>17.05.2019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090A-D7A4-404F-966D-278A5D79B7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487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5C5F-A7FC-4E70-8F3A-61A792897F1A}" type="datetimeFigureOut">
              <a:rPr lang="sk-SK" smtClean="0"/>
              <a:t>17.05.2019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090A-D7A4-404F-966D-278A5D79B7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994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5C5F-A7FC-4E70-8F3A-61A792897F1A}" type="datetimeFigureOut">
              <a:rPr lang="sk-SK" smtClean="0"/>
              <a:t>17.05.2019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090A-D7A4-404F-966D-278A5D79B7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685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5C5F-A7FC-4E70-8F3A-61A792897F1A}" type="datetimeFigureOut">
              <a:rPr lang="sk-SK" smtClean="0"/>
              <a:t>17.05.2019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090A-D7A4-404F-966D-278A5D79B7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783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5C5F-A7FC-4E70-8F3A-61A792897F1A}" type="datetimeFigureOut">
              <a:rPr lang="sk-SK" smtClean="0"/>
              <a:t>17.05.2019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090A-D7A4-404F-966D-278A5D79B7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314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5C5F-A7FC-4E70-8F3A-61A792897F1A}" type="datetimeFigureOut">
              <a:rPr lang="sk-SK" smtClean="0"/>
              <a:t>17.05.2019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090A-D7A4-404F-966D-278A5D79B7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036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5C5F-A7FC-4E70-8F3A-61A792897F1A}" type="datetimeFigureOut">
              <a:rPr lang="sk-SK" smtClean="0"/>
              <a:t>17.05.2019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090A-D7A4-404F-966D-278A5D79B7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370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5C5F-A7FC-4E70-8F3A-61A792897F1A}" type="datetimeFigureOut">
              <a:rPr lang="sk-SK" smtClean="0"/>
              <a:t>17.05.2019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090A-D7A4-404F-966D-278A5D79B7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079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5C5F-A7FC-4E70-8F3A-61A792897F1A}" type="datetimeFigureOut">
              <a:rPr lang="sk-SK" smtClean="0"/>
              <a:t>17.05.2019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090A-D7A4-404F-966D-278A5D79B7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43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5C5F-A7FC-4E70-8F3A-61A792897F1A}" type="datetimeFigureOut">
              <a:rPr lang="sk-SK" smtClean="0"/>
              <a:t>17.05.2019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090A-D7A4-404F-966D-278A5D79B7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747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5C5F-A7FC-4E70-8F3A-61A792897F1A}" type="datetimeFigureOut">
              <a:rPr lang="sk-SK" smtClean="0"/>
              <a:t>17.05.2019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090A-D7A4-404F-966D-278A5D79B7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1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65C5F-A7FC-4E70-8F3A-61A792897F1A}" type="datetimeFigureOut">
              <a:rPr lang="sk-SK" smtClean="0"/>
              <a:t>17.05.2019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090A-D7A4-404F-966D-278A5D79B7A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642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Register doložiek právoplatností a vykonateľností súdnych rozhodnutí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758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Vyhľadávanie doložiek právoplatností </a:t>
            </a:r>
            <a:br>
              <a:rPr lang="sk-SK" dirty="0" smtClean="0"/>
            </a:br>
            <a:r>
              <a:rPr lang="sk-SK" dirty="0" smtClean="0"/>
              <a:t>a vykonateľností súdnych rozhodnutí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Vyhľadávanie podľa ECLI</a:t>
            </a:r>
          </a:p>
          <a:p>
            <a:r>
              <a:rPr lang="sk-SK" dirty="0" smtClean="0"/>
              <a:t>Vyhľadávanie podľa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spisovej značky</a:t>
            </a:r>
          </a:p>
          <a:p>
            <a:endParaRPr lang="sk-SK" dirty="0"/>
          </a:p>
        </p:txBody>
      </p:sp>
      <p:pic>
        <p:nvPicPr>
          <p:cNvPr id="4" name="Zástupný objekt pre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508" y="1825625"/>
            <a:ext cx="5201292" cy="43513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Obdĺžnik 4"/>
          <p:cNvSpPr/>
          <p:nvPr/>
        </p:nvSpPr>
        <p:spPr>
          <a:xfrm>
            <a:off x="7550430" y="4348163"/>
            <a:ext cx="1202724" cy="3556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9452115" y="4354985"/>
            <a:ext cx="1570112" cy="3488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2653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Vyhľadávanie doložiek právoplatností </a:t>
            </a:r>
            <a:br>
              <a:rPr lang="sk-SK" dirty="0"/>
            </a:br>
            <a:r>
              <a:rPr lang="sk-SK" dirty="0"/>
              <a:t>a vykonateľností súdnych rozhodnutí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619296" cy="4351338"/>
          </a:xfrm>
        </p:spPr>
        <p:txBody>
          <a:bodyPr/>
          <a:lstStyle/>
          <a:p>
            <a:r>
              <a:rPr lang="sk-SK" dirty="0" smtClean="0"/>
              <a:t>Výsledkom </a:t>
            </a:r>
            <a:r>
              <a:rPr lang="sk-SK" dirty="0" smtClean="0"/>
              <a:t>vyhľadávania môže </a:t>
            </a:r>
            <a:r>
              <a:rPr lang="sk-SK" dirty="0" smtClean="0"/>
              <a:t>byť  zoznam doložiek s možnosťou:</a:t>
            </a:r>
          </a:p>
          <a:p>
            <a:pPr lvl="1"/>
            <a:r>
              <a:rPr lang="sk-SK" dirty="0" smtClean="0"/>
              <a:t>zobraziť detail doložky </a:t>
            </a:r>
          </a:p>
          <a:p>
            <a:pPr lvl="1"/>
            <a:r>
              <a:rPr lang="sk-SK" dirty="0" smtClean="0"/>
              <a:t>stiahnuť doložku vo formáte </a:t>
            </a:r>
            <a:r>
              <a:rPr lang="sk-SK" dirty="0" err="1" smtClean="0"/>
              <a:t>pdf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973" y="1690688"/>
            <a:ext cx="3765782" cy="498000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90461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Zobrazenie doložky právoplatnosti </a:t>
            </a:r>
            <a:br>
              <a:rPr lang="sk-SK" dirty="0" smtClean="0"/>
            </a:br>
            <a:r>
              <a:rPr lang="sk-SK" dirty="0" smtClean="0"/>
              <a:t>a vykonateľnosti súdneho rozhodnutia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672914" cy="4351338"/>
          </a:xfrm>
        </p:spPr>
        <p:txBody>
          <a:bodyPr/>
          <a:lstStyle/>
          <a:p>
            <a:r>
              <a:rPr lang="sk-SK" b="1" dirty="0"/>
              <a:t>Výsledok vyhľadávania:</a:t>
            </a:r>
          </a:p>
          <a:p>
            <a:pPr marL="0" indent="0">
              <a:buNone/>
            </a:pPr>
            <a:r>
              <a:rPr lang="sk-SK" dirty="0"/>
              <a:t>Keď existuje súdne rozhodnutie </a:t>
            </a:r>
            <a:r>
              <a:rPr lang="sk-SK" dirty="0" smtClean="0"/>
              <a:t>a je </a:t>
            </a:r>
            <a:r>
              <a:rPr lang="sk-SK" dirty="0"/>
              <a:t>k nemu evidovaná doložka.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b="17161"/>
          <a:stretch/>
        </p:blipFill>
        <p:spPr>
          <a:xfrm>
            <a:off x="5511114" y="1825625"/>
            <a:ext cx="6044633" cy="485015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Obdĺžnik 4"/>
          <p:cNvSpPr/>
          <p:nvPr/>
        </p:nvSpPr>
        <p:spPr>
          <a:xfrm>
            <a:off x="10198445" y="6176963"/>
            <a:ext cx="1202724" cy="3556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ublina v tvare zaobleného obdĺžnika 5"/>
          <p:cNvSpPr/>
          <p:nvPr/>
        </p:nvSpPr>
        <p:spPr>
          <a:xfrm>
            <a:off x="10198445" y="4595731"/>
            <a:ext cx="1787611" cy="897925"/>
          </a:xfrm>
          <a:prstGeom prst="wedgeRoundRectCallout">
            <a:avLst>
              <a:gd name="adj1" fmla="val -35854"/>
              <a:gd name="adj2" fmla="val 140312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tx1"/>
                </a:solidFill>
              </a:rPr>
              <a:t>Možnosť stiahnuť doložku do súboru vo formáte </a:t>
            </a:r>
            <a:r>
              <a:rPr lang="sk-SK" sz="1200" dirty="0" err="1" smtClean="0">
                <a:solidFill>
                  <a:schemeClr val="tx1"/>
                </a:solidFill>
              </a:rPr>
              <a:t>pdf</a:t>
            </a:r>
            <a:endParaRPr lang="sk-SK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Zobrazenie doložky právoplatnosti </a:t>
            </a:r>
            <a:br>
              <a:rPr lang="sk-SK" dirty="0"/>
            </a:br>
            <a:r>
              <a:rPr lang="sk-SK" dirty="0"/>
              <a:t>a vykonateľnosti súdneho rozhodnutia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3882081" cy="4351338"/>
          </a:xfrm>
        </p:spPr>
        <p:txBody>
          <a:bodyPr/>
          <a:lstStyle/>
          <a:p>
            <a:r>
              <a:rPr lang="sk-SK" dirty="0" smtClean="0"/>
              <a:t>Detail </a:t>
            </a:r>
            <a:r>
              <a:rPr lang="sk-SK" dirty="0" smtClean="0"/>
              <a:t>doložky s </a:t>
            </a:r>
            <a:r>
              <a:rPr lang="sk-SK" dirty="0" smtClean="0"/>
              <a:t>odkazmi na </a:t>
            </a:r>
            <a:r>
              <a:rPr lang="sk-SK" dirty="0"/>
              <a:t>súvisiace doložky právoplatnosti a </a:t>
            </a:r>
            <a:r>
              <a:rPr lang="sk-SK" dirty="0" smtClean="0"/>
              <a:t>vykonateľnosti, ktoré súvisia s rovnakým rozhodnutím 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34" y="1581666"/>
            <a:ext cx="5315509" cy="516895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Obdĺžnik 4"/>
          <p:cNvSpPr/>
          <p:nvPr/>
        </p:nvSpPr>
        <p:spPr>
          <a:xfrm>
            <a:off x="6804454" y="5774724"/>
            <a:ext cx="3665838" cy="9758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218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Stiahnutie doložky do súboru vo formáte PDF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953000" cy="4351338"/>
          </a:xfrm>
        </p:spPr>
        <p:txBody>
          <a:bodyPr/>
          <a:lstStyle/>
          <a:p>
            <a:r>
              <a:rPr lang="sk-SK" dirty="0"/>
              <a:t>Doložka je určená na informatívne účely a bola vytvorená na základe údajov z centrálneho informačného systému </a:t>
            </a:r>
            <a:r>
              <a:rPr lang="sk-SK" dirty="0" smtClean="0"/>
              <a:t>súdov.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473" y="1540475"/>
            <a:ext cx="3657715" cy="50569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79328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Vyhľadávanie doložiek právoplatností </a:t>
            </a:r>
            <a:br>
              <a:rPr lang="sk-SK" dirty="0" smtClean="0"/>
            </a:br>
            <a:r>
              <a:rPr lang="sk-SK" dirty="0" smtClean="0"/>
              <a:t>a vykonateľností súdnych rozhodnutí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557584" cy="4351338"/>
          </a:xfrm>
        </p:spPr>
        <p:txBody>
          <a:bodyPr/>
          <a:lstStyle/>
          <a:p>
            <a:r>
              <a:rPr lang="sk-SK" b="1" dirty="0" smtClean="0"/>
              <a:t>Výsledok vyhľadávania:</a:t>
            </a:r>
          </a:p>
          <a:p>
            <a:pPr marL="0" indent="0">
              <a:buNone/>
            </a:pPr>
            <a:r>
              <a:rPr lang="sk-SK" dirty="0"/>
              <a:t>K</a:t>
            </a:r>
            <a:r>
              <a:rPr lang="sk-SK" dirty="0" smtClean="0"/>
              <a:t>eď existuje súdne rozhodnutie ale nie je k nemu evidovaná doložka.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254" y="1690688"/>
            <a:ext cx="5579334" cy="49920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Obdĺžnik 4"/>
          <p:cNvSpPr/>
          <p:nvPr/>
        </p:nvSpPr>
        <p:spPr>
          <a:xfrm>
            <a:off x="7172196" y="6176964"/>
            <a:ext cx="3775889" cy="2897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1584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Vyhľadávanie doložiek právoplatností </a:t>
            </a:r>
            <a:br>
              <a:rPr lang="sk-SK" dirty="0" smtClean="0"/>
            </a:br>
            <a:r>
              <a:rPr lang="sk-SK" dirty="0" smtClean="0"/>
              <a:t>a vykonateľností súdnych rozhodnutí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672914" cy="4351338"/>
          </a:xfrm>
        </p:spPr>
        <p:txBody>
          <a:bodyPr/>
          <a:lstStyle/>
          <a:p>
            <a:r>
              <a:rPr lang="sk-SK" b="1" dirty="0" smtClean="0"/>
              <a:t>Výsledok vyhľadávania:</a:t>
            </a:r>
          </a:p>
          <a:p>
            <a:pPr marL="0" indent="0">
              <a:buNone/>
            </a:pPr>
            <a:r>
              <a:rPr lang="sk-SK" dirty="0" smtClean="0"/>
              <a:t>Keď neexistuje súdne rozhodnutie.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006" y="1825625"/>
            <a:ext cx="5418794" cy="47601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Obdĺžnik 4"/>
          <p:cNvSpPr/>
          <p:nvPr/>
        </p:nvSpPr>
        <p:spPr>
          <a:xfrm>
            <a:off x="7488195" y="6176962"/>
            <a:ext cx="3583460" cy="1826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373202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2687A7543A9642AA8A5AC69DB74E75" ma:contentTypeVersion="1" ma:contentTypeDescription="Umožňuje vytvoriť nový dokument." ma:contentTypeScope="" ma:versionID="e8c4bf5d7fb5d8efcdd4009cfaf187ae">
  <xsd:schema xmlns:xsd="http://www.w3.org/2001/XMLSchema" xmlns:xs="http://www.w3.org/2001/XMLSchema" xmlns:p="http://schemas.microsoft.com/office/2006/metadata/properties" xmlns:ns2="5d92646e-282c-4c1b-a13d-2ee2480bf4f6" targetNamespace="http://schemas.microsoft.com/office/2006/metadata/properties" ma:root="true" ma:fieldsID="a92bf449d0cee63487f34e9064fbc894" ns2:_="">
    <xsd:import namespace="5d92646e-282c-4c1b-a13d-2ee2480bf4f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92646e-282c-4c1b-a13d-2ee2480bf4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entifikátora dokumentu" ma:description="Hodnota identifikátora dokumentu priradená k tejto položke." ma:internalName="_dlc_DocId" ma:readOnly="true">
      <xsd:simpleType>
        <xsd:restriction base="dms:Text"/>
      </xsd:simpleType>
    </xsd:element>
    <xsd:element name="_dlc_DocIdUrl" ma:index="9" nillable="true" ma:displayName="Identifikátor dokumentu" ma:description="Trvalé prepojenie na tento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d92646e-282c-4c1b-a13d-2ee2480bf4f6">MNVPC42E3CNQ-7-1463</_dlc_DocId>
    <_dlc_DocIdUrl xmlns="5d92646e-282c-4c1b-a13d-2ee2480bf4f6">
      <Url>http://portalms.justice.sk/_layouts/DocIdRedir.aspx?ID=MNVPC42E3CNQ-7-1463</Url>
      <Description>MNVPC42E3CNQ-7-1463</Description>
    </_dlc_DocIdUrl>
  </documentManagement>
</p:properties>
</file>

<file path=customXml/itemProps1.xml><?xml version="1.0" encoding="utf-8"?>
<ds:datastoreItem xmlns:ds="http://schemas.openxmlformats.org/officeDocument/2006/customXml" ds:itemID="{760804F1-C025-4540-AC87-6BC18D4923A1}"/>
</file>

<file path=customXml/itemProps2.xml><?xml version="1.0" encoding="utf-8"?>
<ds:datastoreItem xmlns:ds="http://schemas.openxmlformats.org/officeDocument/2006/customXml" ds:itemID="{7D84F4CC-3081-4FA9-B12B-580F35CE7229}"/>
</file>

<file path=customXml/itemProps3.xml><?xml version="1.0" encoding="utf-8"?>
<ds:datastoreItem xmlns:ds="http://schemas.openxmlformats.org/officeDocument/2006/customXml" ds:itemID="{00162158-46B8-4F32-B00F-5F633787A07D}"/>
</file>

<file path=customXml/itemProps4.xml><?xml version="1.0" encoding="utf-8"?>
<ds:datastoreItem xmlns:ds="http://schemas.openxmlformats.org/officeDocument/2006/customXml" ds:itemID="{737CEDA5-A55A-4A3F-B0B0-AF2BA7926917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136</Words>
  <Application>Microsoft Office PowerPoint</Application>
  <PresentationFormat>Širokouhlá</PresentationFormat>
  <Paragraphs>23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Motív balíka Office</vt:lpstr>
      <vt:lpstr>Register doložiek právoplatností a vykonateľností súdnych rozhodnutí</vt:lpstr>
      <vt:lpstr>Vyhľadávanie doložiek právoplatností  a vykonateľností súdnych rozhodnutí</vt:lpstr>
      <vt:lpstr>Vyhľadávanie doložiek právoplatností  a vykonateľností súdnych rozhodnutí</vt:lpstr>
      <vt:lpstr>Zobrazenie doložky právoplatnosti  a vykonateľnosti súdneho rozhodnutia</vt:lpstr>
      <vt:lpstr>Zobrazenie doložky právoplatnosti  a vykonateľnosti súdneho rozhodnutia</vt:lpstr>
      <vt:lpstr>Stiahnutie doložky do súboru vo formáte PDF</vt:lpstr>
      <vt:lpstr>Vyhľadávanie doložiek právoplatností  a vykonateľností súdnych rozhodnutí</vt:lpstr>
      <vt:lpstr>Vyhľadávanie doložiek právoplatností  a vykonateľností súdnych rozhodnutí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Register doložiek právoplatností a vykonateľností súdnych rozhodnutí</dc:title>
  <dc:creator>Culakova, Katarina</dc:creator>
  <cp:lastModifiedBy>Culakova, Katarina</cp:lastModifiedBy>
  <cp:revision>10</cp:revision>
  <dcterms:created xsi:type="dcterms:W3CDTF">2019-05-16T12:28:58Z</dcterms:created>
  <dcterms:modified xsi:type="dcterms:W3CDTF">2019-05-17T14:06:20Z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0x010100A32687A7543A9642AA8A5AC69DB74E75</vt:lpwstr>
  </property>
  <property fmtid="{D5CDD505-2E9C-101B-9397-08002B2CF9AE}" pid="3" name="_dlc_DocIdItemGuid">
    <vt:lpwstr>6b07b084-5694-4f59-b584-adca6f8ca8ba</vt:lpwstr>
  </property>
</Properties>
</file>